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127922" initials="T" lastIdx="1" clrIdx="0">
    <p:extLst>
      <p:ext uri="{19B8F6BF-5375-455C-9EA6-DF929625EA0E}">
        <p15:presenceInfo xmlns:p15="http://schemas.microsoft.com/office/powerpoint/2012/main" userId="e36a8909-72ff-41ef-baf5-3cb443cefee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14"/>
    <p:restoredTop sz="94668"/>
  </p:normalViewPr>
  <p:slideViewPr>
    <p:cSldViewPr snapToGrid="0" snapToObjects="1">
      <p:cViewPr varScale="1">
        <p:scale>
          <a:sx n="127" d="100"/>
          <a:sy n="127" d="100"/>
        </p:scale>
        <p:origin x="20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09T20:21:45.671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9E43F4-EBCC-CA43-BD9A-8E4B189669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B54B880-E95F-C645-B9E7-A37C5D0DC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93E29C-D46C-D245-9E31-7B1305825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43F9-5D56-2B4A-83C6-6581502D46E6}" type="datetimeFigureOut">
              <a:rPr kumimoji="1" lang="zh-CN" altLang="en-US" smtClean="0"/>
              <a:t>2018/8/24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D00CC3-C484-8A48-B1A1-50415FAD2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534216-5DE8-8744-9FC5-7142C9A87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3728-71AE-7441-B4FD-B41968E76A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2579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684D24-9EEF-B64A-8BF7-71FB9484C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07341F-48A0-5D48-836D-5FD2FDD1AB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2DB693-61D3-4A44-9331-F9943BF6C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43F9-5D56-2B4A-83C6-6581502D46E6}" type="datetimeFigureOut">
              <a:rPr kumimoji="1" lang="zh-CN" altLang="en-US" smtClean="0"/>
              <a:t>2018/8/24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2E5CE5-0A5D-2043-8F03-C58FE8FAE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75FDD8-CE4E-7A41-B789-54047117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3728-71AE-7441-B4FD-B41968E76A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9500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63EAC23-792E-0D47-AC72-C9A0B82025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316C67A-CB23-CF49-80AB-A04D73FF5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A06831-65C7-ED4F-812F-AFF1617AC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43F9-5D56-2B4A-83C6-6581502D46E6}" type="datetimeFigureOut">
              <a:rPr kumimoji="1" lang="zh-CN" altLang="en-US" smtClean="0"/>
              <a:t>2018/8/24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D5082F-AB75-F943-9C13-C44994815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2D323C-A25C-3F4E-A1FC-7D3B4CE4D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3728-71AE-7441-B4FD-B41968E76A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6136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E9FDF2-A040-FD40-AB80-89ADDAB61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79100A-BFC3-944E-AFC5-36F2738DA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2B678E-299C-684F-BD7E-09345034D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43F9-5D56-2B4A-83C6-6581502D46E6}" type="datetimeFigureOut">
              <a:rPr kumimoji="1" lang="zh-CN" altLang="en-US" smtClean="0"/>
              <a:t>2018/8/24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E65BFD-3100-114E-BED5-AA9D5EEB8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FB8496-B47C-A443-B53C-44127C5B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3728-71AE-7441-B4FD-B41968E76A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8602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18B130-4DC1-7245-A0C8-9E045599A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7CDFBE-7A8B-3E49-B822-35E490E66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F8D0E8-980C-3D4D-BC6E-9255B7DD4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43F9-5D56-2B4A-83C6-6581502D46E6}" type="datetimeFigureOut">
              <a:rPr kumimoji="1" lang="zh-CN" altLang="en-US" smtClean="0"/>
              <a:t>2018/8/24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95CCBC-EFE1-1945-901D-0664ADF4C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88349F-BA08-0E43-A7FB-A0DF361A8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3728-71AE-7441-B4FD-B41968E76A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2599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D31F7D-8DB0-654B-871D-EDCE5B89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107E74-821F-954C-A0B4-1FB24FF438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887DA9-1FC6-684B-AAA9-6D20178C4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7BF713-3920-AB43-8FA5-A0E6F1AE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43F9-5D56-2B4A-83C6-6581502D46E6}" type="datetimeFigureOut">
              <a:rPr kumimoji="1" lang="zh-CN" altLang="en-US" smtClean="0"/>
              <a:t>2018/8/24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316B3EA-5AB6-3A44-976A-C8C7B1675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2CE675-797D-9040-ADB9-8DE8B40E3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3728-71AE-7441-B4FD-B41968E76A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6854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80D194-DA86-8D4A-8BD2-4F55797D6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232123-A17D-3B4E-A2CD-792203BEB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A28B54B-E41B-244B-AD6D-903D35115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2CC71EF-DB54-AE4A-8244-D71A296887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7055B93-E332-0642-80EB-E3585C44D4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2C59705-DAFF-BC4B-A29A-506897155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43F9-5D56-2B4A-83C6-6581502D46E6}" type="datetimeFigureOut">
              <a:rPr kumimoji="1" lang="zh-CN" altLang="en-US" smtClean="0"/>
              <a:t>2018/8/24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0898ACF-E93C-C54D-A28B-910020AAA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1DF5BAB-72A2-B94F-A24A-96B49EDC5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3728-71AE-7441-B4FD-B41968E76A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4512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58560-A1CE-C147-87D6-78841C1C9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EC5193F-F78D-1048-BD9A-2F1161954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43F9-5D56-2B4A-83C6-6581502D46E6}" type="datetimeFigureOut">
              <a:rPr kumimoji="1" lang="zh-CN" altLang="en-US" smtClean="0"/>
              <a:t>2018/8/24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C2CF05F-37A5-9546-AD9E-40AB31EC8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727CF9-4DBA-CE40-AB1D-CE7161003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3728-71AE-7441-B4FD-B41968E76A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657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F8B4694-5984-1A42-95A6-0FEAD7146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43F9-5D56-2B4A-83C6-6581502D46E6}" type="datetimeFigureOut">
              <a:rPr kumimoji="1" lang="zh-CN" altLang="en-US" smtClean="0"/>
              <a:t>2018/8/24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124CCFF-B969-2845-84FB-B03A77992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B77822-A4D8-FA4F-ACA1-642E38A2D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3728-71AE-7441-B4FD-B41968E76A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203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447B5C-6C77-2544-BD95-76C6CB00B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569B5A-F732-414F-BFD0-B354D4D51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1AA989D-5885-C341-88F6-851B4696F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4580AF-4005-FB4E-828F-355022F5E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43F9-5D56-2B4A-83C6-6581502D46E6}" type="datetimeFigureOut">
              <a:rPr kumimoji="1" lang="zh-CN" altLang="en-US" smtClean="0"/>
              <a:t>2018/8/24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B504D5D-A0C1-B248-9EA4-098C6AE91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94415E-5344-F04A-B5DE-B7502DBA0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3728-71AE-7441-B4FD-B41968E76A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7256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738948-8ADC-C446-847A-9ADB1AA4A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0464CAF-E10F-0543-959E-8ABE4B73BA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F1FC21-704F-2943-AA48-B4E92A7743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BA9E19-7922-D14D-8AE1-DEDBBD932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E43F9-5D56-2B4A-83C6-6581502D46E6}" type="datetimeFigureOut">
              <a:rPr kumimoji="1" lang="zh-CN" altLang="en-US" smtClean="0"/>
              <a:t>2018/8/24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63B388-4140-1940-A34C-9A44DD737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DD7491-D0B9-9143-A4BD-66F68D053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3728-71AE-7441-B4FD-B41968E76A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1063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EAF759E-EB93-B640-A3BC-BA623DAA1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CA2F72-A52C-FF4A-98BE-0D55BF693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65A15C-9B7B-B04A-A98F-A46E1CB946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E43F9-5D56-2B4A-83C6-6581502D46E6}" type="datetimeFigureOut">
              <a:rPr kumimoji="1" lang="zh-CN" altLang="en-US" smtClean="0"/>
              <a:t>2018/8/24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C2BFC6-5885-D14C-8CA0-D5C1AF6D29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597CA7-A82A-2B41-86A1-C794CE917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63728-71AE-7441-B4FD-B41968E76A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769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219E8E-3DC1-5A41-A78A-77FBF3CA23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Creator</a:t>
            </a:r>
            <a:r>
              <a:rPr kumimoji="1" lang="zh-CN" altLang="en-US" dirty="0"/>
              <a:t>插件入门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4007F53-8B19-334A-BFCC-076A9F20B1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err="1"/>
              <a:t>jackmo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4608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AA1A0C-3169-6D49-82BC-8D86533D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扩展面板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A41BD5-FA01-AA41-BB8C-F86B53D51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2817034" cy="47794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A464BF6-9F13-9D48-938F-78B12D5CD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449" y="2619919"/>
            <a:ext cx="2451100" cy="2921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73AF7B0-0784-7847-AFDC-CEE30C396598}"/>
              </a:ext>
            </a:extLst>
          </p:cNvPr>
          <p:cNvSpPr/>
          <p:nvPr/>
        </p:nvSpPr>
        <p:spPr>
          <a:xfrm>
            <a:off x="4197082" y="1690688"/>
            <a:ext cx="3797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 err="1"/>
              <a:t>Editor.Panel.open</a:t>
            </a:r>
            <a:r>
              <a:rPr lang="en" altLang="zh-CN" dirty="0"/>
              <a:t>(</a:t>
            </a:r>
            <a:r>
              <a:rPr lang="en" altLang="zh-CN" dirty="0">
                <a:solidFill>
                  <a:srgbClr val="718C00"/>
                </a:solidFill>
              </a:rPr>
              <a:t>'simple-package'</a:t>
            </a:r>
            <a:r>
              <a:rPr lang="en" altLang="zh-CN" dirty="0"/>
              <a:t>);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7934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497560-38FD-6343-8A7E-8C6390B01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进程间通讯（</a:t>
            </a:r>
            <a:r>
              <a:rPr kumimoji="1" lang="en-US" altLang="zh-CN" dirty="0"/>
              <a:t>IPC</a:t>
            </a:r>
            <a:r>
              <a:rPr kumimoji="1" lang="zh-CN" altLang="en-US" dirty="0"/>
              <a:t>）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发送消息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57CF03-F4AD-9A41-9E02-3D0EE3D80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任意进程对主进程</a:t>
            </a:r>
            <a:r>
              <a:rPr lang="en-US" altLang="zh-CN" dirty="0"/>
              <a:t> 		</a:t>
            </a:r>
            <a:r>
              <a:rPr kumimoji="1" lang="en-US" altLang="zh-CN" dirty="0" err="1"/>
              <a:t>Editor.Ipc.sendToMain</a:t>
            </a:r>
            <a:endParaRPr kumimoji="1" lang="en-US" altLang="zh-CN" dirty="0"/>
          </a:p>
          <a:p>
            <a:r>
              <a:rPr lang="zh-CN" altLang="en-US" dirty="0"/>
              <a:t>任意进程对面板</a:t>
            </a:r>
            <a:r>
              <a:rPr lang="en-US" altLang="zh-CN" dirty="0"/>
              <a:t> 		</a:t>
            </a:r>
            <a:r>
              <a:rPr kumimoji="1" lang="en-US" altLang="zh-CN" dirty="0" err="1"/>
              <a:t>Editor.Ipc.sendToMain</a:t>
            </a:r>
            <a:endParaRPr kumimoji="1" lang="en-US" altLang="zh-CN" dirty="0"/>
          </a:p>
          <a:p>
            <a:r>
              <a:rPr lang="zh-CN" altLang="en-US" dirty="0"/>
              <a:t>任意进程对编辑器主窗口</a:t>
            </a:r>
            <a:r>
              <a:rPr lang="en-US" altLang="zh-CN" dirty="0"/>
              <a:t> 	</a:t>
            </a:r>
            <a:r>
              <a:rPr kumimoji="1" lang="en-US" altLang="zh-CN" dirty="0" err="1"/>
              <a:t>Editor.Ipc.sendToMainWin</a:t>
            </a:r>
            <a:endParaRPr kumimoji="1" lang="en-US" altLang="zh-CN" dirty="0"/>
          </a:p>
          <a:p>
            <a:r>
              <a:rPr lang="zh-CN" altLang="en-US" dirty="0"/>
              <a:t>任意进程对所有窗口</a:t>
            </a:r>
            <a:r>
              <a:rPr lang="en-US" altLang="zh-CN" dirty="0"/>
              <a:t> 		</a:t>
            </a:r>
            <a:r>
              <a:rPr kumimoji="1" lang="en-US" altLang="zh-CN" dirty="0" err="1"/>
              <a:t>Editor.Ipc.sendToWins</a:t>
            </a:r>
            <a:endParaRPr kumimoji="1" lang="en-US" altLang="zh-CN" dirty="0"/>
          </a:p>
          <a:p>
            <a:r>
              <a:rPr lang="zh-CN" altLang="en-US" dirty="0"/>
              <a:t>任意进程对所有进程广播</a:t>
            </a:r>
            <a:r>
              <a:rPr lang="en-US" altLang="zh-CN" dirty="0"/>
              <a:t> 	</a:t>
            </a:r>
            <a:r>
              <a:rPr kumimoji="1" lang="en-US" altLang="zh-CN" dirty="0" err="1"/>
              <a:t>Editor.Ipc.sendToAll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3156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213679-B1B8-EE4A-B8A3-2619E6327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进程间通讯（</a:t>
            </a:r>
            <a:r>
              <a:rPr kumimoji="1" lang="en-US" altLang="zh-CN" dirty="0"/>
              <a:t>IPC</a:t>
            </a:r>
            <a:r>
              <a:rPr kumimoji="1" lang="zh-CN" altLang="en-US" dirty="0"/>
              <a:t>）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接收消息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5C62DC-7994-BB42-B8A8-469ADFD19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778" y="1508060"/>
            <a:ext cx="3944746" cy="23284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5909CFD-D2C7-1D46-8D0D-F8643D620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757" y="1508060"/>
            <a:ext cx="4164135" cy="233710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3C85319-22F8-A945-B0A8-CB4588C66A48}"/>
              </a:ext>
            </a:extLst>
          </p:cNvPr>
          <p:cNvSpPr/>
          <p:nvPr/>
        </p:nvSpPr>
        <p:spPr>
          <a:xfrm>
            <a:off x="2119656" y="3845169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面板渲染进程消息监听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6D3B976-058E-A34A-BB16-CDF0E3AD0C29}"/>
              </a:ext>
            </a:extLst>
          </p:cNvPr>
          <p:cNvSpPr/>
          <p:nvPr/>
        </p:nvSpPr>
        <p:spPr>
          <a:xfrm>
            <a:off x="7732577" y="3845169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33333"/>
                </a:solidFill>
                <a:latin typeface="Helvetica Neue" panose="02000503000000020004" pitchFamily="2" charset="0"/>
              </a:rPr>
              <a:t>主进程消息监听</a:t>
            </a:r>
            <a:endParaRPr lang="zh-CN" altLang="en-US" b="1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F4D052C-0EC8-9742-BFDC-6398FA28B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685" y="4583234"/>
            <a:ext cx="8699500" cy="6223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DF251DC-ECF4-3147-B033-261AE6AE1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5685" y="5634712"/>
            <a:ext cx="8267700" cy="635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8E31AAE-257F-2E42-AE62-8086777F06C4}"/>
              </a:ext>
            </a:extLst>
          </p:cNvPr>
          <p:cNvSpPr/>
          <p:nvPr/>
        </p:nvSpPr>
        <p:spPr>
          <a:xfrm>
            <a:off x="1026025" y="470971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渲染进程中：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D73A165-1815-4045-B526-F0BA49A1C127}"/>
              </a:ext>
            </a:extLst>
          </p:cNvPr>
          <p:cNvSpPr/>
          <p:nvPr/>
        </p:nvSpPr>
        <p:spPr>
          <a:xfrm>
            <a:off x="1026025" y="576754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主进程中：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1746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A0FC29-FB95-1B49-8D6C-E54A4D310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F832AD-6283-3749-89CF-16B88499E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基本工作流程</a:t>
            </a:r>
            <a:endParaRPr kumimoji="1" lang="en-US" altLang="zh-CN" dirty="0"/>
          </a:p>
          <a:p>
            <a:r>
              <a:rPr kumimoji="1" lang="zh-CN" altLang="en-US" dirty="0"/>
              <a:t>管理项目中的场景和资源</a:t>
            </a:r>
            <a:endParaRPr kumimoji="1" lang="en-US" altLang="zh-CN" dirty="0"/>
          </a:p>
          <a:p>
            <a:r>
              <a:rPr kumimoji="1" lang="zh-CN" altLang="en-US" dirty="0"/>
              <a:t>编写和扩展面板</a:t>
            </a:r>
            <a:r>
              <a:rPr kumimoji="1" lang="en-US" altLang="zh-CN" dirty="0"/>
              <a:t>UI</a:t>
            </a:r>
          </a:p>
          <a:p>
            <a:r>
              <a:rPr kumimoji="1" lang="zh-CN" altLang="en-US" dirty="0"/>
              <a:t>扩展属性面板</a:t>
            </a:r>
          </a:p>
        </p:txBody>
      </p:sp>
    </p:spTree>
    <p:extLst>
      <p:ext uri="{BB962C8B-B14F-4D97-AF65-F5344CB8AC3E}">
        <p14:creationId xmlns:p14="http://schemas.microsoft.com/office/powerpoint/2010/main" val="4291932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743495-571D-DE4A-A655-959A0B899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扩展编辑器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B8462A-BE76-174B-9F7D-505EE9BDC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以包（</a:t>
            </a:r>
            <a:r>
              <a:rPr kumimoji="1" lang="en-US" altLang="zh-CN" dirty="0"/>
              <a:t>package</a:t>
            </a:r>
            <a:r>
              <a:rPr kumimoji="1" lang="zh-CN" altLang="en-US" dirty="0"/>
              <a:t>）的形式加载</a:t>
            </a:r>
            <a:endParaRPr kumimoji="1" lang="en-US" altLang="zh-CN" dirty="0"/>
          </a:p>
          <a:p>
            <a:r>
              <a:rPr kumimoji="1" lang="zh-CN" altLang="en-US" dirty="0"/>
              <a:t>沿用</a:t>
            </a:r>
            <a:r>
              <a:rPr kumimoji="1" lang="en-US" altLang="zh-CN" dirty="0"/>
              <a:t>Node.js</a:t>
            </a:r>
            <a:r>
              <a:rPr kumimoji="1" lang="zh-CN" altLang="en-US" dirty="0"/>
              <a:t>的方式，通过</a:t>
            </a:r>
            <a:r>
              <a:rPr kumimoji="1" lang="en-US" altLang="zh-CN" dirty="0" err="1"/>
              <a:t>package.json</a:t>
            </a:r>
            <a:r>
              <a:rPr kumimoji="1" lang="zh-CN" altLang="en-US" dirty="0"/>
              <a:t>定义包信息</a:t>
            </a:r>
          </a:p>
        </p:txBody>
      </p:sp>
    </p:spTree>
    <p:extLst>
      <p:ext uri="{BB962C8B-B14F-4D97-AF65-F5344CB8AC3E}">
        <p14:creationId xmlns:p14="http://schemas.microsoft.com/office/powerpoint/2010/main" val="576734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568BBD-31B9-594F-AA21-E8284A458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一个简单的扩展包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4464EA-B2C6-644C-BE46-BC861D7D1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2120900" cy="10287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D37A832-2B85-D643-B8FC-A29AFE275263}"/>
              </a:ext>
            </a:extLst>
          </p:cNvPr>
          <p:cNvSpPr txBox="1"/>
          <p:nvPr/>
        </p:nvSpPr>
        <p:spPr>
          <a:xfrm>
            <a:off x="838200" y="3358055"/>
            <a:ext cx="5102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全局路径：</a:t>
            </a:r>
            <a:r>
              <a:rPr kumimoji="1" lang="en-US" altLang="zh-CN" dirty="0"/>
              <a:t>~/.</a:t>
            </a:r>
            <a:r>
              <a:rPr kumimoji="1" lang="en-US" altLang="zh-CN" dirty="0" err="1"/>
              <a:t>CocosCreator</a:t>
            </a:r>
            <a:r>
              <a:rPr kumimoji="1" lang="en-US" altLang="zh-CN" dirty="0"/>
              <a:t>/packages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项目路径：</a:t>
            </a:r>
            <a:r>
              <a:rPr kumimoji="1" lang="en-US" altLang="zh-CN" dirty="0"/>
              <a:t>${</a:t>
            </a:r>
            <a:r>
              <a:rPr kumimoji="1" lang="zh-CN" altLang="en-US" dirty="0"/>
              <a:t>你的项目路径</a:t>
            </a:r>
            <a:r>
              <a:rPr kumimoji="1" lang="en-US" altLang="zh-CN" dirty="0"/>
              <a:t>}/packages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30E18C4-C9D9-7C47-A33A-0154D2103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972" y="1487628"/>
            <a:ext cx="2675467" cy="23320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954A080-413D-2046-BC2A-9EC7D2973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924" y="1487628"/>
            <a:ext cx="2920387" cy="400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16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764AA5-8D71-6645-81A2-E0D8E9E40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效果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3E0213-B46B-7E4F-8C3E-CC96A46C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816600" cy="2641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9B899E-A914-D64B-B444-E4F3B8C05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0" y="1982788"/>
            <a:ext cx="53594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22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39B91A-F902-EB43-BD6F-0505571F2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Creator</a:t>
            </a:r>
            <a:r>
              <a:rPr kumimoji="1" lang="zh-CN" altLang="en-US" dirty="0"/>
              <a:t>架构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37997D-B64E-F247-9FEA-AFDA363B80AF}"/>
              </a:ext>
            </a:extLst>
          </p:cNvPr>
          <p:cNvSpPr txBox="1"/>
          <p:nvPr/>
        </p:nvSpPr>
        <p:spPr>
          <a:xfrm>
            <a:off x="838199" y="1513490"/>
            <a:ext cx="78958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Electron——</a:t>
            </a:r>
            <a:r>
              <a:rPr kumimoji="1" lang="zh-CN" altLang="en-US" dirty="0"/>
              <a:t>集成</a:t>
            </a:r>
            <a:r>
              <a:rPr kumimoji="1" lang="en-US" altLang="zh-CN" dirty="0"/>
              <a:t>Node.js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Chromimu</a:t>
            </a:r>
            <a:r>
              <a:rPr kumimoji="1" lang="zh-CN" altLang="en-US" dirty="0"/>
              <a:t>的跨平台开发框架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进程间彼此无法直接访问，只能通过</a:t>
            </a:r>
            <a:r>
              <a:rPr kumimoji="1" lang="en-US" altLang="zh-CN" dirty="0"/>
              <a:t>IPC</a:t>
            </a:r>
            <a:r>
              <a:rPr kumimoji="1" lang="zh-CN" altLang="en-US" dirty="0"/>
              <a:t>通信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IPC</a:t>
            </a:r>
            <a:r>
              <a:rPr kumimoji="1" lang="zh-CN" altLang="en-US" dirty="0"/>
              <a:t>：</a:t>
            </a:r>
            <a:r>
              <a:rPr kumimoji="1" lang="en-US" altLang="zh-CN" dirty="0"/>
              <a:t>Inter-Process Communication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5600268-FC72-534C-9D30-88821195FF70}"/>
              </a:ext>
            </a:extLst>
          </p:cNvPr>
          <p:cNvSpPr/>
          <p:nvPr/>
        </p:nvSpPr>
        <p:spPr>
          <a:xfrm>
            <a:off x="2356943" y="3464738"/>
            <a:ext cx="2853558" cy="930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主进程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E6B99F8-5752-C741-B623-9D2049D7B1A9}"/>
              </a:ext>
            </a:extLst>
          </p:cNvPr>
          <p:cNvSpPr/>
          <p:nvPr/>
        </p:nvSpPr>
        <p:spPr>
          <a:xfrm>
            <a:off x="838199" y="5242144"/>
            <a:ext cx="1518744" cy="852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渲染进程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FFBA50A-2C16-174D-8AE7-B701F63934D7}"/>
              </a:ext>
            </a:extLst>
          </p:cNvPr>
          <p:cNvSpPr/>
          <p:nvPr/>
        </p:nvSpPr>
        <p:spPr>
          <a:xfrm>
            <a:off x="5284074" y="5242144"/>
            <a:ext cx="1518744" cy="852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渲染进程</a:t>
            </a: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ED274DBA-6A8E-2A4E-97FF-E0FBACDB2352}"/>
              </a:ext>
            </a:extLst>
          </p:cNvPr>
          <p:cNvCxnSpPr>
            <a:stCxn id="6" idx="2"/>
            <a:endCxn id="11" idx="0"/>
          </p:cNvCxnSpPr>
          <p:nvPr/>
        </p:nvCxnSpPr>
        <p:spPr>
          <a:xfrm flipH="1">
            <a:off x="1597571" y="4394904"/>
            <a:ext cx="2186151" cy="846000"/>
          </a:xfrm>
          <a:prstGeom prst="straightConnector1">
            <a:avLst/>
          </a:prstGeom>
          <a:ln w="22225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74E73308-712B-D847-94B3-5384D718275E}"/>
              </a:ext>
            </a:extLst>
          </p:cNvPr>
          <p:cNvCxnSpPr>
            <a:stCxn id="6" idx="2"/>
            <a:endCxn id="12" idx="0"/>
          </p:cNvCxnSpPr>
          <p:nvPr/>
        </p:nvCxnSpPr>
        <p:spPr>
          <a:xfrm>
            <a:off x="3783722" y="4394904"/>
            <a:ext cx="2259724" cy="84724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2201FAE2-3CFD-7D40-A27C-77E12878ABC1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2356943" y="5668548"/>
            <a:ext cx="2927131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031F58F2-4023-7944-8834-081B1B6BE78B}"/>
              </a:ext>
            </a:extLst>
          </p:cNvPr>
          <p:cNvSpPr txBox="1"/>
          <p:nvPr/>
        </p:nvSpPr>
        <p:spPr>
          <a:xfrm>
            <a:off x="5833241" y="3815255"/>
            <a:ext cx="5520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资源数据库，脚本编译器，预览服务器，打包工具等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B8D284D-B9C1-574C-9BD5-9A506F097F9E}"/>
              </a:ext>
            </a:extLst>
          </p:cNvPr>
          <p:cNvSpPr txBox="1"/>
          <p:nvPr/>
        </p:nvSpPr>
        <p:spPr>
          <a:xfrm>
            <a:off x="7315200" y="5483882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编辑器界面操作</a:t>
            </a:r>
          </a:p>
        </p:txBody>
      </p:sp>
    </p:spTree>
    <p:extLst>
      <p:ext uri="{BB962C8B-B14F-4D97-AF65-F5344CB8AC3E}">
        <p14:creationId xmlns:p14="http://schemas.microsoft.com/office/powerpoint/2010/main" val="2614331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DD2F61-C91A-CA46-A389-BB408D03F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package.json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F13746-FAFF-604B-9BD5-59DC995E0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749800" cy="41402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C3E9290-23F6-6942-A1BE-6FA61E602F4B}"/>
              </a:ext>
            </a:extLst>
          </p:cNvPr>
          <p:cNvSpPr txBox="1"/>
          <p:nvPr/>
        </p:nvSpPr>
        <p:spPr>
          <a:xfrm>
            <a:off x="5842000" y="1690688"/>
            <a:ext cx="5257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name</a:t>
            </a:r>
            <a:r>
              <a:rPr kumimoji="1" lang="zh-CN" altLang="en-US" dirty="0"/>
              <a:t>：包名，要求全局唯一</a:t>
            </a:r>
            <a:endParaRPr kumimoji="1" lang="en-US" altLang="zh-CN" dirty="0"/>
          </a:p>
          <a:p>
            <a:r>
              <a:rPr kumimoji="1" lang="en-US" altLang="zh-CN" dirty="0"/>
              <a:t>version</a:t>
            </a:r>
            <a:r>
              <a:rPr kumimoji="1" lang="zh-CN" altLang="en-US" dirty="0"/>
              <a:t>：版本号</a:t>
            </a:r>
            <a:endParaRPr kumimoji="1" lang="en-US" altLang="zh-CN" dirty="0"/>
          </a:p>
          <a:p>
            <a:r>
              <a:rPr kumimoji="1" lang="en-US" altLang="zh-CN" dirty="0"/>
              <a:t>description</a:t>
            </a:r>
            <a:r>
              <a:rPr kumimoji="1" lang="zh-CN" altLang="en-US" dirty="0"/>
              <a:t>：描述</a:t>
            </a:r>
            <a:endParaRPr kumimoji="1" lang="en-US" altLang="zh-CN" dirty="0"/>
          </a:p>
          <a:p>
            <a:r>
              <a:rPr kumimoji="1" lang="en-US" altLang="zh-CN" dirty="0"/>
              <a:t>author</a:t>
            </a:r>
            <a:r>
              <a:rPr kumimoji="1" lang="zh-CN" altLang="en-US" dirty="0"/>
              <a:t>：作者</a:t>
            </a:r>
            <a:endParaRPr kumimoji="1" lang="en-US" altLang="zh-CN" dirty="0"/>
          </a:p>
          <a:p>
            <a:r>
              <a:rPr kumimoji="1" lang="en-US" altLang="zh-CN" dirty="0"/>
              <a:t>main</a:t>
            </a:r>
            <a:r>
              <a:rPr kumimoji="1" lang="zh-CN" altLang="en-US" dirty="0"/>
              <a:t>：入口程序</a:t>
            </a:r>
            <a:endParaRPr kumimoji="1" lang="en-US" altLang="zh-CN" dirty="0"/>
          </a:p>
          <a:p>
            <a:r>
              <a:rPr kumimoji="1" lang="en-US" altLang="zh-CN" dirty="0"/>
              <a:t>main-menu</a:t>
            </a:r>
            <a:r>
              <a:rPr kumimoji="1" lang="zh-CN" altLang="en-US" dirty="0"/>
              <a:t>：主菜单定义</a:t>
            </a:r>
            <a:endParaRPr kumimoji="1" lang="en-US" altLang="zh-CN" dirty="0"/>
          </a:p>
          <a:p>
            <a:r>
              <a:rPr kumimoji="1" lang="en-US" altLang="zh-CN" dirty="0"/>
              <a:t>panel</a:t>
            </a:r>
            <a:r>
              <a:rPr kumimoji="1" lang="zh-CN" altLang="en-US" dirty="0"/>
              <a:t>：面板注册</a:t>
            </a:r>
            <a:endParaRPr kumimoji="1" lang="en-US" altLang="zh-CN" dirty="0"/>
          </a:p>
          <a:p>
            <a:r>
              <a:rPr kumimoji="1" lang="en-US" altLang="zh-CN" dirty="0"/>
              <a:t>reload</a:t>
            </a:r>
            <a:r>
              <a:rPr kumimoji="1" lang="zh-CN" altLang="en-US" dirty="0"/>
              <a:t>：定制自动重载的文件监控规则</a:t>
            </a:r>
            <a:endParaRPr kumimoji="1" lang="en-US" altLang="zh-CN" dirty="0"/>
          </a:p>
          <a:p>
            <a:r>
              <a:rPr kumimoji="1" lang="en-US" altLang="zh-CN" dirty="0"/>
              <a:t>runtime-resource</a:t>
            </a:r>
            <a:r>
              <a:rPr kumimoji="1" lang="zh-CN" altLang="en-US" dirty="0"/>
              <a:t>：</a:t>
            </a:r>
            <a:r>
              <a:rPr kumimoji="1" lang="en-US" altLang="zh-CN" dirty="0"/>
              <a:t>mount</a:t>
            </a:r>
            <a:r>
              <a:rPr kumimoji="1" lang="zh-CN" altLang="en-US" dirty="0"/>
              <a:t> </a:t>
            </a:r>
            <a:r>
              <a:rPr kumimoji="1" lang="en-US" altLang="zh-CN" dirty="0"/>
              <a:t>runtime</a:t>
            </a:r>
            <a:r>
              <a:rPr kumimoji="1" lang="zh-CN" altLang="en-US" dirty="0"/>
              <a:t>资源到资源管理器中</a:t>
            </a:r>
            <a:endParaRPr kumimoji="1" lang="en-US" altLang="zh-CN" dirty="0"/>
          </a:p>
          <a:p>
            <a:r>
              <a:rPr kumimoji="1" lang="en-US" altLang="zh-CN" dirty="0"/>
              <a:t>scene-script</a:t>
            </a:r>
            <a:r>
              <a:rPr kumimoji="1" lang="zh-CN" altLang="en-US" dirty="0"/>
              <a:t>：指定脚本，此脚本能使用引擎</a:t>
            </a:r>
            <a:r>
              <a:rPr kumimoji="1" lang="en-US" altLang="zh-CN" dirty="0"/>
              <a:t>API</a:t>
            </a:r>
            <a:r>
              <a:rPr kumimoji="1" lang="zh-CN" altLang="en-US" dirty="0"/>
              <a:t>，并访问当前场景中的节点和组件</a:t>
            </a:r>
          </a:p>
        </p:txBody>
      </p:sp>
    </p:spTree>
    <p:extLst>
      <p:ext uri="{BB962C8B-B14F-4D97-AF65-F5344CB8AC3E}">
        <p14:creationId xmlns:p14="http://schemas.microsoft.com/office/powerpoint/2010/main" val="1836330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320060-0067-8648-986A-9C532F32A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main.js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D246F8E-BF6F-CB42-905C-0C9EB32AF0F9}"/>
              </a:ext>
            </a:extLst>
          </p:cNvPr>
          <p:cNvSpPr txBox="1"/>
          <p:nvPr/>
        </p:nvSpPr>
        <p:spPr>
          <a:xfrm>
            <a:off x="5092262" y="1531853"/>
            <a:ext cx="60697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入口程序，在主进程中执行</a:t>
            </a:r>
            <a:endParaRPr kumimoji="1" lang="en-US" altLang="zh-CN" dirty="0"/>
          </a:p>
          <a:p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初始化扩展包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执行后台操作程序（文件</a:t>
            </a:r>
            <a:r>
              <a:rPr kumimoji="1" lang="en-US" altLang="zh-CN" dirty="0"/>
              <a:t>I/O</a:t>
            </a:r>
            <a:r>
              <a:rPr kumimoji="1" lang="zh-CN" altLang="en-US" dirty="0"/>
              <a:t>，服务器逻辑）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调用</a:t>
            </a:r>
            <a:r>
              <a:rPr kumimoji="1" lang="en-US" altLang="zh-CN" dirty="0"/>
              <a:t>Cocos</a:t>
            </a:r>
            <a:r>
              <a:rPr kumimoji="1" lang="zh-CN" altLang="en-US" dirty="0"/>
              <a:t> </a:t>
            </a:r>
            <a:r>
              <a:rPr kumimoji="1" lang="en-US" altLang="zh-CN" dirty="0"/>
              <a:t>Creator</a:t>
            </a:r>
            <a:r>
              <a:rPr kumimoji="1" lang="zh-CN" altLang="en-US" dirty="0"/>
              <a:t>主进程中的方法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管理扩展面板的开启和关闭，响应</a:t>
            </a:r>
            <a:r>
              <a:rPr kumimoji="1" lang="en-US" altLang="zh-CN" dirty="0"/>
              <a:t>IPC</a:t>
            </a:r>
            <a:r>
              <a:rPr kumimoji="1" lang="zh-CN" altLang="en-US" dirty="0"/>
              <a:t>消息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r>
              <a:rPr lang="en" altLang="zh-CN" dirty="0" err="1"/>
              <a:t>Editor.log</a:t>
            </a:r>
            <a:r>
              <a:rPr lang="zh-CN" altLang="en-US" dirty="0"/>
              <a:t>、</a:t>
            </a:r>
            <a:r>
              <a:rPr lang="en" altLang="zh-CN" dirty="0" err="1"/>
              <a:t>Editor.success</a:t>
            </a:r>
            <a:r>
              <a:rPr lang="zh-CN" altLang="en-US" dirty="0"/>
              <a:t>：控制台打印日志</a:t>
            </a:r>
            <a:endParaRPr lang="en-US" altLang="zh-CN" dirty="0"/>
          </a:p>
          <a:p>
            <a:r>
              <a:rPr lang="en" altLang="zh-CN" dirty="0" err="1"/>
              <a:t>Editor.Panel.open</a:t>
            </a:r>
            <a:r>
              <a:rPr lang="en-US" altLang="zh-CN" dirty="0"/>
              <a:t>(</a:t>
            </a:r>
            <a:r>
              <a:rPr lang="zh-CN" altLang="en-US" dirty="0"/>
              <a:t>面板</a:t>
            </a:r>
            <a:r>
              <a:rPr lang="en-US" altLang="zh-CN" dirty="0"/>
              <a:t>ID)</a:t>
            </a:r>
            <a:r>
              <a:rPr lang="zh-CN" altLang="en-US" dirty="0"/>
              <a:t>：打开编辑器面板</a:t>
            </a:r>
            <a:endParaRPr lang="en-US" altLang="zh-CN" dirty="0"/>
          </a:p>
          <a:p>
            <a:r>
              <a:rPr lang="en" altLang="zh-CN" dirty="0" err="1"/>
              <a:t>Editor.Ipc.sendToPanel</a:t>
            </a:r>
            <a:r>
              <a:rPr lang="zh-CN" altLang="en-US" dirty="0"/>
              <a:t>、</a:t>
            </a:r>
            <a:r>
              <a:rPr lang="en" altLang="zh-CN" dirty="0" err="1"/>
              <a:t>Editor.Ipc.sendToMain</a:t>
            </a:r>
            <a:r>
              <a:rPr lang="zh-CN" altLang="en-US" dirty="0"/>
              <a:t> 进程间通讯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messages</a:t>
            </a:r>
            <a:r>
              <a:rPr lang="zh-CN" altLang="en-US" dirty="0"/>
              <a:t>：监听</a:t>
            </a:r>
            <a:r>
              <a:rPr lang="en-US" altLang="zh-CN" dirty="0"/>
              <a:t>IPC</a:t>
            </a:r>
            <a:r>
              <a:rPr lang="zh-CN" altLang="en-US" dirty="0"/>
              <a:t>消息</a:t>
            </a:r>
            <a:endParaRPr lang="en-US" altLang="zh-CN" dirty="0"/>
          </a:p>
          <a:p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BD6CD6-2DB7-404F-A926-75F4AFB1A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2920387" cy="400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953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98E57-75B5-2F4B-B05F-265817952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扩展面板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7E6592-6247-3B46-9418-4FAA1DC4D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403600" cy="28448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2C9212C-8C44-1442-B83F-937783428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705" y="1690688"/>
            <a:ext cx="3261946" cy="28618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AB45A35-37EC-5F48-80BC-89E054A1DB20}"/>
              </a:ext>
            </a:extLst>
          </p:cNvPr>
          <p:cNvSpPr txBox="1"/>
          <p:nvPr/>
        </p:nvSpPr>
        <p:spPr>
          <a:xfrm>
            <a:off x="797413" y="4940008"/>
            <a:ext cx="6888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main</a:t>
            </a:r>
            <a:r>
              <a:rPr kumimoji="1" lang="zh-CN" altLang="en-US" dirty="0"/>
              <a:t>：入口程序</a:t>
            </a:r>
            <a:endParaRPr kumimoji="1" lang="en-US" altLang="zh-CN" dirty="0"/>
          </a:p>
          <a:p>
            <a:r>
              <a:rPr kumimoji="1" lang="en-US" altLang="zh-CN" dirty="0"/>
              <a:t>type</a:t>
            </a:r>
            <a:r>
              <a:rPr kumimoji="1" lang="zh-CN" altLang="en-US" dirty="0"/>
              <a:t>：面板基本类型。</a:t>
            </a:r>
            <a:r>
              <a:rPr kumimoji="1" lang="en-US" altLang="zh-CN" dirty="0" err="1"/>
              <a:t>dockable</a:t>
            </a:r>
            <a:r>
              <a:rPr kumimoji="1" lang="zh-CN" altLang="en-US" dirty="0"/>
              <a:t>是可停靠面板，</a:t>
            </a:r>
            <a:r>
              <a:rPr kumimoji="1" lang="en-US" altLang="zh-CN" dirty="0"/>
              <a:t>simple</a:t>
            </a:r>
            <a:r>
              <a:rPr kumimoji="1" lang="zh-CN" altLang="en-US" dirty="0"/>
              <a:t>是</a:t>
            </a:r>
            <a:r>
              <a:rPr kumimoji="1" lang="en-US" altLang="zh-CN" dirty="0"/>
              <a:t>web</a:t>
            </a:r>
            <a:r>
              <a:rPr kumimoji="1" lang="zh-CN" altLang="en-US" dirty="0"/>
              <a:t>面板</a:t>
            </a:r>
          </a:p>
        </p:txBody>
      </p:sp>
    </p:spTree>
    <p:extLst>
      <p:ext uri="{BB962C8B-B14F-4D97-AF65-F5344CB8AC3E}">
        <p14:creationId xmlns:p14="http://schemas.microsoft.com/office/powerpoint/2010/main" val="1919392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359</Words>
  <Application>Microsoft Macintosh PowerPoint</Application>
  <PresentationFormat>宽屏</PresentationFormat>
  <Paragraphs>66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等线</vt:lpstr>
      <vt:lpstr>等线 Light</vt:lpstr>
      <vt:lpstr>Arial</vt:lpstr>
      <vt:lpstr>Helvetica Neue</vt:lpstr>
      <vt:lpstr>Office 主题​​</vt:lpstr>
      <vt:lpstr>Creator插件入门</vt:lpstr>
      <vt:lpstr>大纲</vt:lpstr>
      <vt:lpstr>扩展编辑器</vt:lpstr>
      <vt:lpstr>一个简单的扩展包</vt:lpstr>
      <vt:lpstr>效果</vt:lpstr>
      <vt:lpstr>Creator架构</vt:lpstr>
      <vt:lpstr>package.json</vt:lpstr>
      <vt:lpstr>main.js</vt:lpstr>
      <vt:lpstr>扩展面板</vt:lpstr>
      <vt:lpstr>扩展面板</vt:lpstr>
      <vt:lpstr>进程间通讯（IPC）——发送消息</vt:lpstr>
      <vt:lpstr>进程间通讯（IPC）——接收消息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T127922</dc:creator>
  <cp:lastModifiedBy>T127922</cp:lastModifiedBy>
  <cp:revision>51</cp:revision>
  <dcterms:created xsi:type="dcterms:W3CDTF">2018-08-09T09:53:14Z</dcterms:created>
  <dcterms:modified xsi:type="dcterms:W3CDTF">2018-08-24T12:17:50Z</dcterms:modified>
</cp:coreProperties>
</file>